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2" r:id="rId10"/>
    <p:sldId id="263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5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740860-7328-4301-98BF-E1915747BD5E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7670A0-93E5-4409-B65B-0D22C2338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72008"/>
            <a:ext cx="5114778" cy="2000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Работу выполнил ученик 9 класса МБОУ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</a:rPr>
              <a:t>Трофимовская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 ОШ Чугунов Даниил.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Руководитель : учитель биологии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</a:rPr>
              <a:t>Посадова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 Татьяна Алексеевна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63579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Газированные напитки: польза или вред?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378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143248"/>
            <a:ext cx="2664296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Существует много мифов </a:t>
            </a:r>
            <a:b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о газировке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357298"/>
            <a:ext cx="4572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kumimoji="1"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Газировкой можно испортить краску на машине.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kumimoji="1"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   В ней можно отстирать масляные пятна.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kumimoji="1"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   Кусок мяса в стакане с шипучкой может раствориться за несколько дней.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kumimoji="1"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   Молочный зуб растворится в газировке за два дня, коренной за неделю.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kumimoji="1"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   Газировка растворяет ржавчину.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857892"/>
            <a:ext cx="41723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FF3300"/>
                </a:solidFill>
                <a:latin typeface="Times New Roman" pitchFamily="18" charset="0"/>
              </a:rPr>
              <a:t>Проверил некоторые  из 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опытов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928670"/>
          <a:ext cx="7858184" cy="577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5"/>
                <a:gridCol w="3714776"/>
                <a:gridCol w="3214713"/>
              </a:tblGrid>
              <a:tr h="839170">
                <a:tc>
                  <a:txBody>
                    <a:bodyPr/>
                    <a:lstStyle/>
                    <a:p>
                      <a:r>
                        <a:rPr lang="ru-RU" dirty="0" smtClean="0"/>
                        <a:t>№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83917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Проба с мелом.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Газированная вода всех видов содержит ионы водорода, что способствует выделению  углекислого газа. </a:t>
                      </a:r>
                      <a:endParaRPr lang="ru-RU" dirty="0"/>
                    </a:p>
                  </a:txBody>
                  <a:tcPr/>
                </a:tc>
              </a:tr>
              <a:tr h="83917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Проба с накипью в чайнике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Газированная вода «Спрайт» удаляет накипь и можно предположить, что она имеет кислую среду.</a:t>
                      </a:r>
                      <a:endParaRPr lang="ru-RU" dirty="0"/>
                    </a:p>
                  </a:txBody>
                  <a:tcPr/>
                </a:tc>
              </a:tr>
              <a:tr h="83917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Проба с яичной скорлупой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Газированная вода марки «Кока-кола» содержит красители, которые окрашивают яичную скорлупу;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«Спрайт», «Кока-кола» хорошо растворяют неорганические вещества в яичной  скорлупе.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57166"/>
          <a:ext cx="7643866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286148"/>
                <a:gridCol w="32861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опыта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Вывод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Взаимодействие Кока – колы и</a:t>
                      </a:r>
                    </a:p>
                    <a:p>
                      <a:pPr algn="ctr"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мятных конфет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Ментос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Ментос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способен высвобождать весь углекислый газ находящийся в коле, что приводит к образованию взрывного фонтана. А ведь такая реакция может произойти у вас во рту  при употреблении с колой других пищевых продуктов!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Проба с белыми полосками бумаги.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В напитки добавляют искусственные красители, которые вредны для желудка и для организма в целом.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00042"/>
            <a:ext cx="5715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№1 Проба с мелом.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4572008"/>
            <a:ext cx="5857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газированная вода всех видов содержит ионы водорода, что способствует выделению  углекислого газа.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0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5357850" cy="356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71604" y="262058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№3 Проба с яичной скорлупой.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28596" y="3929066"/>
            <a:ext cx="7358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таким образом, газированная вода марки «Кока-кола» содержит красители, которые окрашивают яичную скорлупу;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газированная вода марок «Спрайт», «Кока-кола» хорошо растворяют неорганические вещества в яичной  скорлупе.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714356"/>
            <a:ext cx="4714908" cy="313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№4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Кока – колы и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мятных конфет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Ментос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64344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Ментос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способен высвобождать весь углекислый газ находящийся в коле, что приводит к образованию взрывного фонтана. А ведь такая реакция может произойти у вас во рту  при употреблении с колой других пищевых продуктов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4221128" cy="280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571480"/>
            <a:ext cx="7072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.Проба с белыми полосками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4348" y="5214950"/>
            <a:ext cx="68580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напитки добавляются искусственные красители, которые вредны для желудка и для организма в целом.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5214942" cy="346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6715172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i="1" dirty="0" smtClean="0">
                <a:latin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Первоначальной влаги есть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среда –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	   Это  речная  пресная  вода.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      Иной напиток,   если часто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пить, 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      Твою    натуру    может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</a:rPr>
              <a:t>изменить.</a:t>
            </a:r>
          </a:p>
          <a:p>
            <a:pPr algn="r">
              <a:lnSpc>
                <a:spcPct val="90000"/>
              </a:lnSpc>
            </a:pPr>
            <a:r>
              <a:rPr lang="ru-RU" sz="2800" i="1" dirty="0" smtClean="0">
                <a:latin typeface="Times New Roman" pitchFamily="18" charset="0"/>
              </a:rPr>
              <a:t>Авиценна</a:t>
            </a:r>
          </a:p>
          <a:p>
            <a:pPr algn="r">
              <a:lnSpc>
                <a:spcPct val="90000"/>
              </a:lnSpc>
            </a:pPr>
            <a:r>
              <a:rPr lang="ru-RU" sz="2800" i="1" dirty="0" smtClean="0">
                <a:latin typeface="Times New Roman" pitchFamily="18" charset="0"/>
              </a:rPr>
              <a:t>Поэма о медицине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60988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i="1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Содержимое 5" descr="view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214290"/>
            <a:ext cx="3665864" cy="32146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786190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работы: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4500570"/>
            <a:ext cx="71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Узнать, как влияют безалкогольные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сильногазированные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напитки на организм человека, пользу или вред они приносят?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15" descr="mor85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785926"/>
            <a:ext cx="2790435" cy="2103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785794"/>
            <a:ext cx="72152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Как предостеречь людей от использования сладких газированных напитков?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предположил, что газированные напитки оказывают отрицательное воздействие на организм человека.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740376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2071678"/>
            <a:ext cx="137160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edium_2298.13282155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9058" y="4643446"/>
            <a:ext cx="4000528" cy="18785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7286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714356"/>
            <a:ext cx="650085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литературу по теоретическим вопросам темы исследования.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популярность употребления газированных напитков среди обучающихся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Трофимовской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школы с 1 по 9 класс на основе анкетирования.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состав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напитков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«Спрайт», «Фанта», «Кока – кола»,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Фреш-Бар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«Пепси -Лайм», «Тархун», «Таёжный берег», «Лимонад», « Апельсин».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Экспериментально исследовать газированные напитки и объяснить их действие на организм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214290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Этапы  исследования  и формы представления  результата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" y="1357299"/>
          <a:ext cx="8072460" cy="525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20"/>
                <a:gridCol w="3473604"/>
                <a:gridCol w="1908036"/>
              </a:tblGrid>
              <a:tr h="1000131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исследования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представления результатов</a:t>
                      </a:r>
                      <a:endParaRPr lang="ru-RU" dirty="0"/>
                    </a:p>
                  </a:txBody>
                  <a:tcPr/>
                </a:tc>
              </a:tr>
              <a:tr h="114191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1.Подготовительный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Постановка целей и задач.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Выделение предполагаемых направлений</a:t>
                      </a:r>
                      <a:r>
                        <a:rPr lang="ru-RU" b="1" baseline="0" dirty="0" smtClean="0">
                          <a:solidFill>
                            <a:srgbClr val="7030A0"/>
                          </a:solidFill>
                        </a:rPr>
                        <a:t> работы.</a:t>
                      </a:r>
                      <a:endParaRPr lang="ru-RU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59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2. Основной 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Поиск информации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Проведение опытов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Проведение анкетирования</a:t>
                      </a:r>
                      <a:r>
                        <a:rPr lang="ru-RU" b="1" baseline="0" dirty="0" smtClean="0">
                          <a:solidFill>
                            <a:srgbClr val="7030A0"/>
                          </a:solidFill>
                        </a:rPr>
                        <a:t> и </a:t>
                      </a:r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интервью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Подготовка выходных материалов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Исправление недочётов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Презентация 1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Презентация 2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Памятка 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Анкетирование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Интервью</a:t>
                      </a:r>
                    </a:p>
                    <a:p>
                      <a:endParaRPr lang="ru-RU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783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3.Заключительный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Представление результатов работы</a:t>
                      </a:r>
                    </a:p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Подведение итогов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Презентация 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Изучил литературу по теоретическим вопросам темы исследования;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Узнал об истории создания газированных напитков;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Создал презентацию « История создания газированных напитков»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li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3857628"/>
            <a:ext cx="3664149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remennost0306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000504"/>
            <a:ext cx="2339752" cy="2339752"/>
          </a:xfrm>
          <a:prstGeom prst="rect">
            <a:avLst/>
          </a:prstGeom>
        </p:spPr>
      </p:pic>
      <p:pic>
        <p:nvPicPr>
          <p:cNvPr id="7" name="Рисунок 6" descr="111724789_1586_1586_158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2143116"/>
            <a:ext cx="2205236" cy="2643262"/>
          </a:xfrm>
          <a:prstGeom prst="rect">
            <a:avLst/>
          </a:prstGeom>
        </p:spPr>
      </p:pic>
      <p:pic>
        <p:nvPicPr>
          <p:cNvPr id="8" name="Рисунок 7" descr="82646613_1616747rjfh59tkdv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3929066"/>
            <a:ext cx="1733550" cy="2495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735811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напитки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любят ученики и учителя нашей школы?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Провёл анкетирование с 1 по 9 класс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Трофимовской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724789_1586_1586_158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1285860"/>
            <a:ext cx="2205236" cy="2643262"/>
          </a:xfrm>
          <a:prstGeom prst="rect">
            <a:avLst/>
          </a:prstGeom>
        </p:spPr>
      </p:pic>
      <p:pic>
        <p:nvPicPr>
          <p:cNvPr id="5" name="Рисунок 4" descr="2lit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3857628"/>
            <a:ext cx="3664149" cy="2564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00043"/>
            <a:ext cx="70723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Изучил состав газированных напитков и их влияние на организм человека</a:t>
            </a:r>
          </a:p>
          <a:p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Презентация « Что скрывает лимонад?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270</TotalTime>
  <Words>587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8</cp:revision>
  <dcterms:created xsi:type="dcterms:W3CDTF">2019-03-26T16:35:30Z</dcterms:created>
  <dcterms:modified xsi:type="dcterms:W3CDTF">2022-09-20T15:42:20Z</dcterms:modified>
</cp:coreProperties>
</file>